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wmf" ContentType="image/x-wmf"/>
  <Override PartName="/ppt/media/image12.png" ContentType="image/png"/>
  <Override PartName="/ppt/media/image7.wmf" ContentType="image/x-wmf"/>
  <Override PartName="/ppt/media/image11.jpeg" ContentType="image/jpeg"/>
  <Override PartName="/ppt/media/image8.wmf" ContentType="image/x-wmf"/>
  <Override PartName="/ppt/media/image9.wmf" ContentType="image/x-wmf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6A74321-602B-4BF6-98D6-13067B6C721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9F6A6C-6B8C-44B7-82CD-6F25A32D380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6960" cy="342396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680" cy="42588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0040" cy="684756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360" cy="1464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6840" cy="43830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0040" cy="513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63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2024-03-05T08:27:55Z</dcterms:modified>
  <cp:revision>336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